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</p:sldIdLst>
  <p:sldSz cx="9601200" cy="14039850"/>
  <p:notesSz cx="6858000" cy="9144000"/>
  <p:defaultTextStyle>
    <a:defPPr>
      <a:defRPr lang="de-DE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23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DD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71"/>
    <p:restoredTop sz="94700"/>
  </p:normalViewPr>
  <p:slideViewPr>
    <p:cSldViewPr snapToGrid="0" snapToObjects="1" showGuides="1">
      <p:cViewPr>
        <p:scale>
          <a:sx n="100" d="100"/>
          <a:sy n="100" d="100"/>
        </p:scale>
        <p:origin x="690" y="72"/>
      </p:cViewPr>
      <p:guideLst>
        <p:guide orient="horz" pos="4423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297726"/>
            <a:ext cx="8161020" cy="4887948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7374172"/>
            <a:ext cx="7200900" cy="3389713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e-DE" smtClean="0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BAE6-8CE5-6B46-9053-05B2A2E72889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36BE-2C16-B841-9B0A-2EECC75FC5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BAE6-8CE5-6B46-9053-05B2A2E72889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36BE-2C16-B841-9B0A-2EECC75FC5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747492"/>
            <a:ext cx="2070259" cy="11898124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747492"/>
            <a:ext cx="6090761" cy="11898124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BAE6-8CE5-6B46-9053-05B2A2E72889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36BE-2C16-B841-9B0A-2EECC75FC5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BAE6-8CE5-6B46-9053-05B2A2E72889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36BE-2C16-B841-9B0A-2EECC75FC5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500216"/>
            <a:ext cx="8281035" cy="5840187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9395654"/>
            <a:ext cx="8281035" cy="3071216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BAE6-8CE5-6B46-9053-05B2A2E72889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36BE-2C16-B841-9B0A-2EECC75FC5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737460"/>
            <a:ext cx="4080510" cy="8908156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737460"/>
            <a:ext cx="4080510" cy="8908156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BAE6-8CE5-6B46-9053-05B2A2E72889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36BE-2C16-B841-9B0A-2EECC75FC5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747495"/>
            <a:ext cx="8281035" cy="2713722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441714"/>
            <a:ext cx="4061757" cy="1686731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5128445"/>
            <a:ext cx="4061757" cy="7543170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441714"/>
            <a:ext cx="4081761" cy="1686731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5128445"/>
            <a:ext cx="4081761" cy="7543170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BAE6-8CE5-6B46-9053-05B2A2E72889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36BE-2C16-B841-9B0A-2EECC75FC5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BAE6-8CE5-6B46-9053-05B2A2E72889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36BE-2C16-B841-9B0A-2EECC75FC5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BAE6-8CE5-6B46-9053-05B2A2E72889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36BE-2C16-B841-9B0A-2EECC75FC5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935990"/>
            <a:ext cx="3096637" cy="3275965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2021482"/>
            <a:ext cx="4860608" cy="997739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4211955"/>
            <a:ext cx="3096637" cy="7803168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BAE6-8CE5-6B46-9053-05B2A2E72889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36BE-2C16-B841-9B0A-2EECC75FC5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935990"/>
            <a:ext cx="3096637" cy="3275965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2021482"/>
            <a:ext cx="4860608" cy="997739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e-DE" smtClean="0"/>
              <a:t>Bild auf Platzhalter ziehen oder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4211955"/>
            <a:ext cx="3096637" cy="7803168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BAE6-8CE5-6B46-9053-05B2A2E72889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36BE-2C16-B841-9B0A-2EECC75FC5E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747495"/>
            <a:ext cx="8281035" cy="27137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737460"/>
            <a:ext cx="8281035" cy="8908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3012864"/>
            <a:ext cx="2160270" cy="747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6BAE6-8CE5-6B46-9053-05B2A2E72889}" type="datetimeFigureOut">
              <a:rPr lang="de-DE" smtClean="0"/>
              <a:t>19.08.2017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3012864"/>
            <a:ext cx="3240405" cy="747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3012864"/>
            <a:ext cx="2160270" cy="747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036BE-2C16-B841-9B0A-2EECC75FC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12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rozess 245"/>
          <p:cNvSpPr/>
          <p:nvPr/>
        </p:nvSpPr>
        <p:spPr>
          <a:xfrm>
            <a:off x="789289" y="978609"/>
            <a:ext cx="3749286" cy="760424"/>
          </a:xfrm>
          <a:prstGeom prst="flowChartProcess">
            <a:avLst/>
          </a:prstGeom>
          <a:solidFill>
            <a:srgbClr val="CC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de-DE" sz="1200" b="1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Informationsveranstaltung der IBS-</a:t>
            </a:r>
            <a:r>
              <a:rPr lang="de-DE" sz="1200" b="1" dirty="0" err="1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Feu</a:t>
            </a:r>
            <a:endParaRPr lang="de-DE" sz="1200" b="1" dirty="0" smtClean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algn="ctr"/>
            <a:r>
              <a:rPr lang="de-DE" sz="1200" dirty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o</a:t>
            </a:r>
            <a:r>
              <a:rPr lang="de-DE" sz="1200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ptional/ keine Voraussetzung für Bewerbung</a:t>
            </a:r>
          </a:p>
        </p:txBody>
      </p:sp>
      <p:sp>
        <p:nvSpPr>
          <p:cNvPr id="249" name="Prozess 248"/>
          <p:cNvSpPr/>
          <p:nvPr/>
        </p:nvSpPr>
        <p:spPr>
          <a:xfrm>
            <a:off x="789289" y="2226629"/>
            <a:ext cx="7498572" cy="612000"/>
          </a:xfrm>
          <a:prstGeom prst="flowChartProcess">
            <a:avLst/>
          </a:prstGeom>
          <a:solidFill>
            <a:srgbClr val="DD33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de-DE" sz="1200" b="1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Leistungsmessung der IBS-</a:t>
            </a:r>
            <a:r>
              <a:rPr lang="de-DE" sz="1200" b="1" dirty="0" err="1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Feu</a:t>
            </a:r>
            <a:endParaRPr lang="de-DE" sz="1200" b="1" dirty="0" smtClean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algn="ctr"/>
            <a:r>
              <a:rPr lang="de-DE" sz="1200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Erfolgreiche Teilnahme ist Voraussetzung für eine Bewerbung bei den meisten Dienststellen</a:t>
            </a:r>
            <a:endParaRPr lang="de-DE" sz="12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50" name="Prozess 249"/>
          <p:cNvSpPr/>
          <p:nvPr/>
        </p:nvSpPr>
        <p:spPr>
          <a:xfrm>
            <a:off x="789289" y="3335089"/>
            <a:ext cx="7498572" cy="612000"/>
          </a:xfrm>
          <a:prstGeom prst="flowChartProcess">
            <a:avLst/>
          </a:prstGeom>
          <a:solidFill>
            <a:srgbClr val="DD33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de-DE" sz="1200" b="1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Bewerbung um eine Ausbildungsstelle</a:t>
            </a:r>
          </a:p>
          <a:p>
            <a:pPr algn="ctr">
              <a:spcAft>
                <a:spcPts val="600"/>
              </a:spcAft>
            </a:pPr>
            <a:r>
              <a:rPr lang="de-DE" sz="1200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Berufsfeuerwehren, Landesfeuerwehrschulen, Werkfeuerwehren</a:t>
            </a:r>
            <a:endParaRPr lang="de-DE" sz="12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253" name="Gerade Verbindung mit Pfeil 252"/>
          <p:cNvCxnSpPr>
            <a:stCxn id="249" idx="2"/>
            <a:endCxn id="250" idx="0"/>
          </p:cNvCxnSpPr>
          <p:nvPr/>
        </p:nvCxnSpPr>
        <p:spPr>
          <a:xfrm>
            <a:off x="4538575" y="2838629"/>
            <a:ext cx="0" cy="496460"/>
          </a:xfrm>
          <a:prstGeom prst="straightConnector1">
            <a:avLst/>
          </a:prstGeom>
          <a:noFill/>
          <a:ln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94" name="Textfeld 293"/>
          <p:cNvSpPr txBox="1"/>
          <p:nvPr/>
        </p:nvSpPr>
        <p:spPr>
          <a:xfrm>
            <a:off x="824909" y="3947089"/>
            <a:ext cx="335348" cy="418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4</a:t>
            </a:r>
          </a:p>
        </p:txBody>
      </p:sp>
      <p:cxnSp>
        <p:nvCxnSpPr>
          <p:cNvPr id="461" name="Gerade Verbindung mit Pfeil 460"/>
          <p:cNvCxnSpPr>
            <a:stCxn id="246" idx="2"/>
          </p:cNvCxnSpPr>
          <p:nvPr/>
        </p:nvCxnSpPr>
        <p:spPr>
          <a:xfrm>
            <a:off x="2663932" y="1739033"/>
            <a:ext cx="0" cy="487596"/>
          </a:xfrm>
          <a:prstGeom prst="straightConnector1">
            <a:avLst/>
          </a:prstGeom>
          <a:noFill/>
          <a:ln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249008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Design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</Words>
  <Application>Microsoft Office PowerPoint</Application>
  <PresentationFormat>Benutzerdefiniert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Office-Design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Kaller</dc:creator>
  <cp:lastModifiedBy>Uwe A</cp:lastModifiedBy>
  <cp:revision>8</cp:revision>
  <dcterms:created xsi:type="dcterms:W3CDTF">2017-08-16T11:40:30Z</dcterms:created>
  <dcterms:modified xsi:type="dcterms:W3CDTF">2017-08-19T17:09:29Z</dcterms:modified>
</cp:coreProperties>
</file>